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59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A0FA-F05F-4D7E-ADC1-015FBA6CB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9E80F-2A2D-419A-B00D-EB3B6C81F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F8C4-ADB5-4A74-9A1A-EE480095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1ECBC-EAA3-413A-BF3F-87B9EE74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41980-1516-4C76-A48D-F879E128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0410-C232-4893-9DE8-8C3660D4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6139F-932B-4FCE-9437-685CD9581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C1C20-7ADE-4D3F-97CE-D9DA9531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0A23E-D671-4B43-B441-1A5048F4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20A0F-4AA8-4F4A-A6EC-C42B16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ACF35-0806-46B5-89B2-C05703E0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361FA-2AA3-4F03-A969-F8410A01F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B2C01-246F-49D5-89C3-1B946062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58485-C836-476F-8850-D45956D4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4EB5-DA95-43F5-BDE4-C57C793C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1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A2A2-ABDD-4A2E-ACA0-B591B294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B4447-E7AF-4B49-8551-0CA94533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041D8-79A5-41F7-B923-CA5C1CCD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ACC13-E7DE-4F2E-AC5E-11D9957B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6C78A-A851-4EAF-8B85-11EA44A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28B6-1C07-4153-9B57-A50D55C8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A874C-14A2-4A12-86D9-DFE8EEEC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1828E-D312-48F3-B72F-958FF513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A517-6296-43DB-AEA3-E24189D8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9AEC6-6263-4AB0-AC9D-352E69BC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1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DCDE-4700-48BE-A896-632A636E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F592-D6BB-45E9-A5EC-3941FF37B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063F-5AF6-49BB-A2D5-DB1EF99BE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AFC3C-F374-4DEF-9185-402F9A9E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F1141-3617-447D-AA4F-647F6B40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B18A4-C3AE-4E71-8228-7FCCF3E4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CC9D-800B-4614-ACB1-0E5F9983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9F14C-1362-4911-85B3-4644986B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FE206-DF55-4468-B12E-A107F6D49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B001E-5C54-48A3-BE66-4CEA5BE82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8049A-3344-478A-934A-33C758397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5F6C9-CE19-4AEA-A03E-FA0E5D75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2E693-7ED4-450A-A921-3069B494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6020B-3C64-42DD-86F5-D5B7BF65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6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F7E03-8808-4076-B5C0-5DFBA264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AB383-81F9-471F-BF45-1A692909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DB8D5-EBB4-48EA-ACF7-1E221CF1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F8A3F-192E-4093-96D4-6A64CFDA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09404-679E-41A3-9257-8CB47871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88A0E-FF1D-4994-A686-ADB0404C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44B73-4A32-40FF-8E01-6D60DF1C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3593-98DE-4570-B515-D73C2BA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350C-5B65-433B-AA98-9C206562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874D0-931B-4494-941C-35AB0310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033DA-E1D7-4B46-9B73-C5200E15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B6F04-E64D-4E6D-BB96-271D3599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23D9A-1184-44DC-9AA3-C159A89C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2460-3989-4A31-A116-E7E68F04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17D05-E128-4244-9E44-F7DD3751F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0581E-1A03-48A7-B624-BBA8D39CC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54DF9-819B-4446-9000-76C8AC37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EBF4B-D74C-459E-9203-D2EB9390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73493-4258-4A90-B6E1-CD991E86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677CC-EC45-42DA-8E85-2F9D61CC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2CA37-3AD4-48B2-9EA9-4AA165EAD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FE98-2DEB-4C1F-A74E-1500DB3FF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9236-7294-4196-97EF-E0C1EE983BA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53B5B-52AD-414B-8625-D3C75EE2C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19438-3E15-4640-AB1F-A597642DA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62DB-A9AA-4A0F-A177-1A26D83C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5B49A-B29E-4F24-A1CD-50F2ED8C9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56" b="160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0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4F22EF-8D02-4B13-9B28-EA463D66B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84" b="12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C86D6-039A-4339-805C-5935E91D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6" b="16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B7F8A-ABFA-4C9C-86D2-3A21262AF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15A6-5230-4945-8CED-9C026AAD6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3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1358B7-4C8B-483C-BC7A-20745C6EE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12" b="136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8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730BEB-E827-4375-BD49-E20B07A72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27" b="171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0B6B5-BB19-4D17-ADAD-C247E4067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76" b="153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22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Leronda J. Bryant</dc:creator>
  <cp:lastModifiedBy>Leronda J. Bryant</cp:lastModifiedBy>
  <cp:revision>2</cp:revision>
  <dcterms:created xsi:type="dcterms:W3CDTF">2020-07-29T19:03:37Z</dcterms:created>
  <dcterms:modified xsi:type="dcterms:W3CDTF">2020-07-29T19:05:22Z</dcterms:modified>
</cp:coreProperties>
</file>